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4.xml" ContentType="application/vnd.openxmlformats-officedocument.presentationml.tags+xml"/>
  <Override PartName="/ppt/tags/tag15.xml" ContentType="application/vnd.openxmlformats-officedocument.presentationml.tags+xml"/>
  <Default Extension="gif" ContentType="image/gif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1" autoAdjust="0"/>
    <p:restoredTop sz="94650" autoAdjust="0"/>
  </p:normalViewPr>
  <p:slideViewPr>
    <p:cSldViewPr>
      <p:cViewPr varScale="1">
        <p:scale>
          <a:sx n="91" d="100"/>
          <a:sy n="91" d="100"/>
        </p:scale>
        <p:origin x="-9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23.09.2011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Экскурсия по Харькову.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79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Харьковский художественный музей - один из старейших музеев Харькова, а по ценности коллекции - один из самых значительных в Украине. Музейная коллекция насчитывает сейчас более 20 тысяч экспонатов, среди которых - уникальные произведения мастеров мировой и украинской живописи, графики, скульптуры, декоративно-прикладного искусства.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3920047-11_Radnarkomivska_Street_Kharkiv-Kharkiv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71612"/>
            <a:ext cx="4257676" cy="3786214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Художественный музей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5953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С мая по ноябрь юные железнодорожники и учащиеся харьковских школ получают здесь полезные знания и практические навыки: они водят поезда, работают проводниками, стрелочниками, диспетчерами.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04788_70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643050"/>
            <a:ext cx="4500594" cy="3454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Детская железная дорога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6735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Фонтан «</a:t>
            </a:r>
            <a:r>
              <a:rPr lang="ru-RU" b="1" dirty="0" smtClean="0"/>
              <a:t>Зеркальная</a:t>
            </a:r>
            <a:r>
              <a:rPr lang="ru-RU" dirty="0" smtClean="0"/>
              <a:t> </a:t>
            </a:r>
            <a:r>
              <a:rPr lang="ru-RU" b="1" dirty="0" smtClean="0"/>
              <a:t>струя</a:t>
            </a:r>
            <a:r>
              <a:rPr lang="ru-RU" dirty="0" smtClean="0"/>
              <a:t>» построен в 1947 году в честь Победы советского народа в Великой Отечественной войне. Он находится на улице Сумской.</a:t>
            </a:r>
            <a:endParaRPr lang="ru-RU" dirty="0"/>
          </a:p>
        </p:txBody>
      </p:sp>
      <p:pic>
        <p:nvPicPr>
          <p:cNvPr id="5" name="Содержимое 4" descr="15009a753ccb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857364"/>
            <a:ext cx="4357718" cy="35719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Зеркальная струя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39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Госпром — Дом государственной промышленности, памятник архитектуры в стиле конструктивизма. До реконструкции 2003 считался памятником.</a:t>
            </a:r>
            <a:endParaRPr lang="ru-RU" dirty="0"/>
          </a:p>
        </p:txBody>
      </p:sp>
      <p:pic>
        <p:nvPicPr>
          <p:cNvPr id="5" name="Содержимое 4" descr="олорпорп.bmp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643050"/>
            <a:ext cx="4262439" cy="4071966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Госпром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3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Здание было построено в 1970—1990 гг. по проекту киевских архитекторов С. Н. Миргородского, В. Д. Елизарова, Н. В. Чуприны и Р. Н. Гупало. На его месте находились ротонда с балюстрадой, подземный пульт управления штаба гражданской обороны и молочный техникум.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xatobbbbbPC-P90747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71612"/>
            <a:ext cx="4186238" cy="368698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ХАТОБ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035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96914616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4953" b="14953"/>
          <a:stretch>
            <a:fillRect/>
          </a:stretch>
        </p:blipFill>
        <p:spPr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Харькова 1910г.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09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682297638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8611" b="28611"/>
          <a:stretch>
            <a:fillRect/>
          </a:stretch>
        </p:blipFill>
        <p:spPr/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Харькова 1938г.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4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kharkov_center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7976" b="17976"/>
          <a:stretch>
            <a:fillRect/>
          </a:stretch>
        </p:blipFill>
        <p:spPr>
          <a:xfrm>
            <a:off x="214282" y="142852"/>
            <a:ext cx="8686800" cy="466779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Современный Харьков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0329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презентации: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самые интересные уголки Харькова .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89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 главная площадь города, памятник архитектуры, — по размеру является первой в Европе и четвёртой в мире. Здесь регулярно проводятся всевозможные массовые мероприятия — народные гуляния, ярмарки, концерты, демонстрации, митинги.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7bc8cc96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428736"/>
            <a:ext cx="4210080" cy="364333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Свободы.</a:t>
            </a:r>
            <a:endParaRPr lang="ru-RU" dirty="0"/>
          </a:p>
        </p:txBody>
      </p:sp>
    </p:spTree>
  </p:cSld>
  <p:clrMapOvr>
    <a:masterClrMapping/>
  </p:clrMapOvr>
  <p:transition advTm="20016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Площадь Конституции (Площадь Советской Украины, Площадь Тевелева, Николаевская площадь, Ярмарочная площадь.) — центральная и старейшая площадь города Харькова. Появилась в 1659 г., одновременно с постройкой Харьковского острога. Со второй половины XVII века до XIX века называлась Ярмарочной площадью, поскольку на ней проходили ежегодные августовские Успенские ярмарки.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b1945f1c2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500174"/>
            <a:ext cx="4286280" cy="3714776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Площадь Конституции.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2092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Одна из старейших улиц города — Московская возникла в XVII столетии, сегодня это длиннейшая улица города – ее длина равняется 15 км. Своё название она получила от названия пути на Москву, что проходил по этой улице в XVII столетии. Теперь эта улица носит название Московский проспект.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63f47e609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1500174"/>
            <a:ext cx="4329114" cy="3720558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проспект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91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Московский проспект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Прошлое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Настоящее</a:t>
            </a:r>
            <a:endParaRPr lang="ru-RU" dirty="0"/>
          </a:p>
        </p:txBody>
      </p:sp>
      <p:pic>
        <p:nvPicPr>
          <p:cNvPr id="7" name="Содержимое 6" descr="0102e72b4a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57200" y="2122646"/>
            <a:ext cx="4040188" cy="2585720"/>
          </a:xfrm>
          <a:effectLst/>
        </p:spPr>
      </p:pic>
      <p:pic>
        <p:nvPicPr>
          <p:cNvPr id="8" name="Содержимое 7" descr="f05d878640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929190" y="2143116"/>
            <a:ext cx="3286148" cy="2571768"/>
          </a:xfrm>
        </p:spPr>
      </p:pic>
    </p:spTree>
    <p:custDataLst>
      <p:tags r:id="rId1"/>
    </p:custDataLst>
  </p:cSld>
  <p:clrMapOvr>
    <a:masterClrMapping/>
  </p:clrMapOvr>
  <p:transition advTm="9156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Храм Благовещения Божьей Матери за рекой Лопань, с 1846 г. «по Соборный г. Харькова, в первый раз был построен не позже 1655 г.». Он был деревянным, с тремя куполами и отдельной колокольней. В 1738 году храм сгорел. По описи, составленной в 1775 г., «храм во имя Благовещения Пресвятой Богородицы деревянный, с тремя главами, вместо ограды был обнесен тыном; колокольня рубленная, деревянная». Однопрестольный каменный храм был основан 10 июня 1789 г. и освящен 8 октября 1794г</a:t>
            </a:r>
            <a:endParaRPr lang="ru-RU" dirty="0"/>
          </a:p>
        </p:txBody>
      </p:sp>
      <p:pic>
        <p:nvPicPr>
          <p:cNvPr id="5" name="Содержимое 4" descr="5a9ff0fbc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00174"/>
            <a:ext cx="4114800" cy="4263245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Храм Благовещения Божьей Матери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31734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1977 году в Лесопарке был открыт величественный мемориальный комплекс Славы. Он увековечил подвиг советских людей в борьбе с фашизмом. Именно здесь, у северной черты города, гитлеровцы казнили десятки тысяч советских военнопленных, партизан и подпольщиков.</a:t>
            </a:r>
            <a:endParaRPr lang="ru-RU" dirty="0"/>
          </a:p>
        </p:txBody>
      </p:sp>
      <p:pic>
        <p:nvPicPr>
          <p:cNvPr id="11" name="Содержимое 10" descr="9495804dc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1571612"/>
            <a:ext cx="4286280" cy="3431256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Мемориал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568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Подвесная канатная дорога в Харькове была построена и введена в строй в 1971 году. Ее маршрут проходит от станции «Горпарк» через ЦПКиО им. Горького и Саржин яр до станции «Павлово поле», которая находится на границе поселка с одноименным названием (пересечение ул.Отакара Яроша и ул.23-го Августа). Общая протяженность трассы составляет 1387 метров.</a:t>
            </a:r>
            <a:endParaRPr lang="ru-RU" dirty="0"/>
          </a:p>
        </p:txBody>
      </p:sp>
      <p:pic>
        <p:nvPicPr>
          <p:cNvPr id="5" name="Содержимое 4" descr="9cb471bef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71612"/>
            <a:ext cx="4429156" cy="3857652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Подвесная канатная дорога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advTm="15047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251</TotalTime>
  <Words>567</Words>
  <PresentationFormat>Экран (4:3)</PresentationFormat>
  <Paragraphs>32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Экскурсия по Харькову. </vt:lpstr>
      <vt:lpstr>Цель презентации: </vt:lpstr>
      <vt:lpstr>Площадь Свободы.</vt:lpstr>
      <vt:lpstr>Площадь Конституции. </vt:lpstr>
      <vt:lpstr>Московский проспект</vt:lpstr>
      <vt:lpstr>Московский проспект</vt:lpstr>
      <vt:lpstr>Храм Благовещения Божьей Матери</vt:lpstr>
      <vt:lpstr>Мемориал </vt:lpstr>
      <vt:lpstr>Подвесная канатная дорога</vt:lpstr>
      <vt:lpstr>Художественный музей</vt:lpstr>
      <vt:lpstr>Детская железная дорога</vt:lpstr>
      <vt:lpstr>Зеркальная струя</vt:lpstr>
      <vt:lpstr>Госпром</vt:lpstr>
      <vt:lpstr>ХАТОБ</vt:lpstr>
      <vt:lpstr>План Харькова 1910г.</vt:lpstr>
      <vt:lpstr>План Харькова 1938г.</vt:lpstr>
      <vt:lpstr>Современный Харьков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по Харькову и Харьковской области</dc:title>
  <cp:lastModifiedBy>user</cp:lastModifiedBy>
  <cp:revision>28</cp:revision>
  <dcterms:modified xsi:type="dcterms:W3CDTF">2011-09-23T18:00:03Z</dcterms:modified>
</cp:coreProperties>
</file>